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61" r:id="rId3"/>
    <p:sldId id="257" r:id="rId4"/>
    <p:sldId id="258" r:id="rId5"/>
    <p:sldId id="259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29"/>
  </p:normalViewPr>
  <p:slideViewPr>
    <p:cSldViewPr snapToGrid="0">
      <p:cViewPr varScale="1">
        <p:scale>
          <a:sx n="62" d="100"/>
          <a:sy n="62" d="100"/>
        </p:scale>
        <p:origin x="64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D2500C-54D6-C645-BC4B-E8115893149A}" type="datetimeFigureOut">
              <a:rPr lang="en-TW" smtClean="0"/>
              <a:t>10/27/2021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4D1DE-7530-3E49-8FB9-827B6759898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02183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E41E4F-43C9-43E3-9F68-12BC2D6054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FFEFC5F-AD82-477E-BCF7-EC7620884C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36F58F-1BB9-4549-9A0F-EC66830F9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95FC08-C4F9-4466-A637-6E4641A56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DEBB81-182F-482D-BD77-A18370085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3909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3CC20F-967A-4FFF-BE92-55A59E197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528FED-5235-4732-96D1-F6A0CF0E81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1F6CC74-3E66-4064-B985-522A66A65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D43FAE7-1D1A-4480-9CF6-D44457875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684283-E2D9-4259-A51C-CBAB7DFD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5892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4A0595A-B492-49C6-A196-93B0515D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3C5B609-5A53-4907-947A-C49E6C8163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4AD321-2309-4A07-9FF1-104264450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1DCA02-BAC8-4B8C-AF17-5205CD6B0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2293625-6DCB-43C4-BB8E-199219766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107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4BDC1F-6279-4C2F-A306-608DB1F26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346793-B762-4FB7-B80D-14AA2CEF9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67D921E-43ED-43FD-86D0-0AFB76B1D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E03F49-F82A-4117-9267-D45098895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F08B21-1F6D-49D6-900B-59EEFC187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8750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5C461D-7B42-4223-BB1A-045A5EE22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DF84294-4C91-4AD5-85BF-4D3ACB13F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8EDC204-4958-4599-BD0E-8C6734260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F94C532-8A36-4692-BA4A-8128C4508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D13C2AB-906D-4278-A84C-45EEC3E55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7456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FFC6BA-9CD7-411D-AEA2-A877F419D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8DC0D4-659F-43B9-952F-5A2B073DF3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C5CCFD6-C1A8-468B-B812-CED1F819E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A4AABE5-CB2E-461A-8E0C-5ADD18893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1736ABD-2BFB-4CA2-A6D0-41EF1D81B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C7263BB-6A59-4E91-8861-87DA486F7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0323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7A4CC7-6F7C-426D-B2A9-3EC1D1E96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53030F-1F3D-457D-B2B4-43E60C0485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3E2E477-1A7F-454B-B535-A19B855CE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A85AF0F-F94A-4538-BD17-DC9CE4FDC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8B907C6-6FE0-4786-BF91-58D393E6FD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48F8BD1-029A-4A00-BA20-2FDC25680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3E922D7-EEAA-4CB7-A618-A6E97943A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E605E2A-C7DB-4164-9027-0BC13A054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15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CFFFCC-246C-41B6-AF7B-8831E5D93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5E56BAC-F1E2-4678-B597-0D873D35A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1A39153-EE28-4C2F-A6ED-47F538AC6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257AC94-7E76-44BD-999F-1C19FBD3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7369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9E02E5F-5A77-4FED-A70F-315DF682A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C63576E-72D8-4B86-83CA-E91981488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3D3A74C-AF70-4C09-9DB2-6D3F7EA25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0942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5B2385-C3A9-43C8-AD78-B8C1BAA34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01573A-E2BF-48FD-AD30-F7C04C05A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1805CF4-8C1F-4ECF-B2CB-96D0EE3E1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56FE0FA-0134-4E28-9E64-4F06F2035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FC8A16E-ACFD-4846-A6B9-71A8EA552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1BAFDC-E19E-4D7B-B823-A77822817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8889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0FC0AB-5F01-471F-B274-F88C57C83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99C3884-1637-4CA1-82CA-F9777565E7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FCE3ED6-0889-4EBF-8A42-7D15F25845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22CCCE4-A0BC-451A-9AE0-C4ED20B02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CCACFAF-36A9-4C3C-B0F3-1E156A45B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0E4EC33-61A0-4DB0-A85B-A47921DEA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1656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82D904C-7EE6-433A-B83A-B00B2FBA9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42219C8-1D6B-4F7C-92FB-E2BA2BCA77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EA53B1F-5F31-47E8-BF81-E95BB40FE5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D9925-1EEB-4633-9323-972B954BF6CD}" type="datetimeFigureOut">
              <a:rPr lang="zh-TW" altLang="en-US" smtClean="0"/>
              <a:t>2021/10/27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6D635E-4AFE-42FB-8366-51EF0E0433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4B3280E-B983-4558-B266-AB92654D01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D5CA2-59F1-4B57-A560-0EACC0C7D9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5509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2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800966-F14B-490A-9B76-0876A5F609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919" y="1461411"/>
            <a:ext cx="9144000" cy="2387600"/>
          </a:xfrm>
        </p:spPr>
        <p:txBody>
          <a:bodyPr/>
          <a:lstStyle/>
          <a:p>
            <a:r>
              <a:rPr lang="en-US" altLang="zh-TW" dirty="0"/>
              <a:t>110-1</a:t>
            </a:r>
            <a:r>
              <a:rPr lang="zh-TW" altLang="en-US" dirty="0"/>
              <a:t>菁英班迎新</a:t>
            </a:r>
            <a:br>
              <a:rPr lang="en-US" altLang="zh-TW" dirty="0"/>
            </a:br>
            <a:r>
              <a:rPr lang="zh-TW" altLang="en-US" dirty="0"/>
              <a:t>羅偉豪同學專訪</a:t>
            </a:r>
          </a:p>
        </p:txBody>
      </p:sp>
    </p:spTree>
    <p:extLst>
      <p:ext uri="{BB962C8B-B14F-4D97-AF65-F5344CB8AC3E}">
        <p14:creationId xmlns:p14="http://schemas.microsoft.com/office/powerpoint/2010/main" val="1319241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28">
            <a:extLst>
              <a:ext uri="{FF2B5EF4-FFF2-40B4-BE49-F238E27FC236}">
                <a16:creationId xmlns:a16="http://schemas.microsoft.com/office/drawing/2014/main" id="{BBB5CE23-0F6D-4715-BD5C-26A723151AF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0"/>
            <a:ext cx="92186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33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29">
            <a:extLst>
              <a:ext uri="{FF2B5EF4-FFF2-40B4-BE49-F238E27FC236}">
                <a16:creationId xmlns:a16="http://schemas.microsoft.com/office/drawing/2014/main" id="{E317140D-CEAD-49F1-9AAA-8C676F36EF1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300" y="0"/>
            <a:ext cx="7645400" cy="6858000"/>
          </a:xfrm>
          <a:prstGeom prst="rect">
            <a:avLst/>
          </a:prstGeom>
        </p:spPr>
      </p:pic>
      <p:pic>
        <p:nvPicPr>
          <p:cNvPr id="4" name="Audio Recording Oct 27, 2021 at 8:28:48 AM" descr="Audio Recording Oct 27, 2021 at 8:28:48 AM">
            <a:hlinkClick r:id="" action="ppaction://media"/>
            <a:extLst>
              <a:ext uri="{FF2B5EF4-FFF2-40B4-BE49-F238E27FC236}">
                <a16:creationId xmlns:a16="http://schemas.microsoft.com/office/drawing/2014/main" id="{E48385F8-328B-3B4F-874B-10DB359F3F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62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30">
            <a:extLst>
              <a:ext uri="{FF2B5EF4-FFF2-40B4-BE49-F238E27FC236}">
                <a16:creationId xmlns:a16="http://schemas.microsoft.com/office/drawing/2014/main" id="{DDD58F19-B01D-4F99-9C13-5D68C82753F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4513"/>
            <a:ext cx="12192000" cy="576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289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31">
            <a:extLst>
              <a:ext uri="{FF2B5EF4-FFF2-40B4-BE49-F238E27FC236}">
                <a16:creationId xmlns:a16="http://schemas.microsoft.com/office/drawing/2014/main" id="{4912456E-A8CA-49A3-B269-FC7E1F5553E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4513"/>
            <a:ext cx="12192000" cy="576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14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32">
            <a:extLst>
              <a:ext uri="{FF2B5EF4-FFF2-40B4-BE49-F238E27FC236}">
                <a16:creationId xmlns:a16="http://schemas.microsoft.com/office/drawing/2014/main" id="{68D62A45-EB1C-4FD7-9ADA-20D59A961D5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4513"/>
            <a:ext cx="12192000" cy="576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80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33">
            <a:extLst>
              <a:ext uri="{FF2B5EF4-FFF2-40B4-BE49-F238E27FC236}">
                <a16:creationId xmlns:a16="http://schemas.microsoft.com/office/drawing/2014/main" id="{7ECC2822-D3B7-4C8E-93E3-219707C4DCA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5600"/>
            <a:ext cx="121920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13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34">
            <a:extLst>
              <a:ext uri="{FF2B5EF4-FFF2-40B4-BE49-F238E27FC236}">
                <a16:creationId xmlns:a16="http://schemas.microsoft.com/office/drawing/2014/main" id="{61049639-F590-4593-A925-6F5CF6AB6AD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63" y="0"/>
            <a:ext cx="11445875" cy="6858000"/>
          </a:xfrm>
          <a:prstGeom prst="rect">
            <a:avLst/>
          </a:prstGeom>
        </p:spPr>
      </p:pic>
      <p:pic>
        <p:nvPicPr>
          <p:cNvPr id="2" name="Audio Recording Oct 27, 2021 at 8:29:29 AM" descr="Audio Recording Oct 27, 2021 at 8:29:29 AM">
            <a:hlinkClick r:id="" action="ppaction://media"/>
            <a:extLst>
              <a:ext uri="{FF2B5EF4-FFF2-40B4-BE49-F238E27FC236}">
                <a16:creationId xmlns:a16="http://schemas.microsoft.com/office/drawing/2014/main" id="{3281A207-6584-684B-866F-54F3ED6D8C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727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35">
            <a:extLst>
              <a:ext uri="{FF2B5EF4-FFF2-40B4-BE49-F238E27FC236}">
                <a16:creationId xmlns:a16="http://schemas.microsoft.com/office/drawing/2014/main" id="{0D3B374A-A1EF-4665-9D08-57F87A81A57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863" y="0"/>
            <a:ext cx="47386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665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37">
            <a:extLst>
              <a:ext uri="{FF2B5EF4-FFF2-40B4-BE49-F238E27FC236}">
                <a16:creationId xmlns:a16="http://schemas.microsoft.com/office/drawing/2014/main" id="{65D6C183-1A79-4BDB-A744-19A7017FE05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pic>
        <p:nvPicPr>
          <p:cNvPr id="2" name="Audio Recording Oct 27, 2021 at 8:30:19 AM" descr="Audio Recording Oct 27, 2021 at 8:30:19 AM">
            <a:hlinkClick r:id="" action="ppaction://media"/>
            <a:extLst>
              <a:ext uri="{FF2B5EF4-FFF2-40B4-BE49-F238E27FC236}">
                <a16:creationId xmlns:a16="http://schemas.microsoft.com/office/drawing/2014/main" id="{A2E2425E-32FB-A14F-B723-AECFEABB87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66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39">
            <a:extLst>
              <a:ext uri="{FF2B5EF4-FFF2-40B4-BE49-F238E27FC236}">
                <a16:creationId xmlns:a16="http://schemas.microsoft.com/office/drawing/2014/main" id="{D0966F71-FA36-42D0-AB12-FADBE72DED2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5" y="0"/>
            <a:ext cx="10293350" cy="6858000"/>
          </a:xfrm>
          <a:prstGeom prst="rect">
            <a:avLst/>
          </a:prstGeom>
        </p:spPr>
      </p:pic>
      <p:pic>
        <p:nvPicPr>
          <p:cNvPr id="2" name="Audio Recording Oct 27, 2021 at 8:30:37 AM" descr="Audio Recording Oct 27, 2021 at 8:30:37 AM">
            <a:hlinkClick r:id="" action="ppaction://media"/>
            <a:extLst>
              <a:ext uri="{FF2B5EF4-FFF2-40B4-BE49-F238E27FC236}">
                <a16:creationId xmlns:a16="http://schemas.microsoft.com/office/drawing/2014/main" id="{10EA966F-FA2F-2948-A255-BF87680367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25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D0B5CE-AE2A-40C6-8686-F52DA6E6D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Q1</a:t>
            </a:r>
            <a:r>
              <a:rPr lang="zh-TW" altLang="en-US" dirty="0"/>
              <a:t>：請簡述一下進來萬能之前的背景。</a:t>
            </a:r>
          </a:p>
        </p:txBody>
      </p:sp>
      <p:pic>
        <p:nvPicPr>
          <p:cNvPr id="6" name="內容版面配置區 5" descr="一張含有 個人, 牆, 室內, 擺姿勢 的圖片&#10;&#10;自動產生的描述">
            <a:extLst>
              <a:ext uri="{FF2B5EF4-FFF2-40B4-BE49-F238E27FC236}">
                <a16:creationId xmlns:a16="http://schemas.microsoft.com/office/drawing/2014/main" id="{A101AE12-76FA-4627-B8D2-E1706E1B26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227" y="1805077"/>
            <a:ext cx="3251743" cy="4351338"/>
          </a:xfrm>
        </p:spPr>
      </p:pic>
      <p:pic>
        <p:nvPicPr>
          <p:cNvPr id="4" name="Audio Recording Oct 26, 2021 at 10:28:16 PM" descr="Audio Recording Oct 26, 2021 at 10:28:16 PM">
            <a:hlinkClick r:id="" action="ppaction://media"/>
            <a:extLst>
              <a:ext uri="{FF2B5EF4-FFF2-40B4-BE49-F238E27FC236}">
                <a16:creationId xmlns:a16="http://schemas.microsoft.com/office/drawing/2014/main" id="{414FE17A-39E2-5040-8C39-2F50099FE4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850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7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996804">
            <a:extLst>
              <a:ext uri="{FF2B5EF4-FFF2-40B4-BE49-F238E27FC236}">
                <a16:creationId xmlns:a16="http://schemas.microsoft.com/office/drawing/2014/main" id="{3943F6CA-9D80-4E3C-B9DD-A4488B79A1C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Audio Recording Oct 27, 2021 at 8:31:00 AM" descr="Audio Recording Oct 27, 2021 at 8:31:00 AM">
            <a:hlinkClick r:id="" action="ppaction://media"/>
            <a:extLst>
              <a:ext uri="{FF2B5EF4-FFF2-40B4-BE49-F238E27FC236}">
                <a16:creationId xmlns:a16="http://schemas.microsoft.com/office/drawing/2014/main" id="{6649CA93-F03A-7048-8A0C-27720F2512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635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996806">
            <a:extLst>
              <a:ext uri="{FF2B5EF4-FFF2-40B4-BE49-F238E27FC236}">
                <a16:creationId xmlns:a16="http://schemas.microsoft.com/office/drawing/2014/main" id="{F680D774-525F-450F-A826-6D92C1C8C8B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99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996807">
            <a:extLst>
              <a:ext uri="{FF2B5EF4-FFF2-40B4-BE49-F238E27FC236}">
                <a16:creationId xmlns:a16="http://schemas.microsoft.com/office/drawing/2014/main" id="{504A372B-E34D-4ACB-8A96-4D9F2300889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297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996808">
            <a:extLst>
              <a:ext uri="{FF2B5EF4-FFF2-40B4-BE49-F238E27FC236}">
                <a16:creationId xmlns:a16="http://schemas.microsoft.com/office/drawing/2014/main" id="{013D45ED-1AE7-4769-85FF-BDF189CD16C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586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996809">
            <a:extLst>
              <a:ext uri="{FF2B5EF4-FFF2-40B4-BE49-F238E27FC236}">
                <a16:creationId xmlns:a16="http://schemas.microsoft.com/office/drawing/2014/main" id="{67A9FDAD-2917-49F7-A493-1CF0275A58B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633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996810">
            <a:extLst>
              <a:ext uri="{FF2B5EF4-FFF2-40B4-BE49-F238E27FC236}">
                <a16:creationId xmlns:a16="http://schemas.microsoft.com/office/drawing/2014/main" id="{28AACA2D-3583-46FE-AAB4-6DE9EC020C4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435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482EDC-D876-48FE-A40A-FACEAC27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Q2</a:t>
            </a:r>
            <a:r>
              <a:rPr lang="zh-TW" altLang="en-US" dirty="0"/>
              <a:t>：請說一下您在萬能六年的心得。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B1893E1-3638-42E9-989E-E7C847D3D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Audio Recording Oct 26, 2021 at 11:04:28 PM" descr="Audio Recording Oct 26, 2021 at 11:04:28 PM">
            <a:hlinkClick r:id="" action="ppaction://media"/>
            <a:extLst>
              <a:ext uri="{FF2B5EF4-FFF2-40B4-BE49-F238E27FC236}">
                <a16:creationId xmlns:a16="http://schemas.microsoft.com/office/drawing/2014/main" id="{CF3C2699-9A59-7447-9981-CCB2613648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94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1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533CF0-9FDB-43F1-91A9-E46A536F7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Q3</a:t>
            </a:r>
            <a:r>
              <a:rPr lang="zh-TW" altLang="en-US" dirty="0"/>
              <a:t>：您覺得自己有甚麼特質，是南洋理工錄取您的主要原因？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112DA7-0E8E-4678-8336-4D3B05C65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Audio Recording Oct 26, 2021 at 11:28:13 PM" descr="Audio Recording Oct 26, 2021 at 11:28:13 PM">
            <a:hlinkClick r:id="" action="ppaction://media"/>
            <a:extLst>
              <a:ext uri="{FF2B5EF4-FFF2-40B4-BE49-F238E27FC236}">
                <a16:creationId xmlns:a16="http://schemas.microsoft.com/office/drawing/2014/main" id="{B13D58DA-B08B-854A-A9EF-2FC8C830B0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408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95834D-C5CD-4092-B1B2-F4BD74D47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Q4</a:t>
            </a:r>
            <a:r>
              <a:rPr lang="zh-TW" altLang="en-US" dirty="0"/>
              <a:t>：現在在新加坡讀書的情況如何？心情如何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48083E-D83C-49F7-805A-2C85892D4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Audio Recording Oct 26, 2021 at 11:34:16 PM" descr="Audio Recording Oct 26, 2021 at 11:34:16 PM">
            <a:hlinkClick r:id="" action="ppaction://media"/>
            <a:extLst>
              <a:ext uri="{FF2B5EF4-FFF2-40B4-BE49-F238E27FC236}">
                <a16:creationId xmlns:a16="http://schemas.microsoft.com/office/drawing/2014/main" id="{BDBE239E-21DD-7048-A0BC-AE0DC1A657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45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1C2454-DFE4-4475-8BD0-1A4F3F801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Q5</a:t>
            </a:r>
            <a:r>
              <a:rPr lang="zh-TW" altLang="en-US" dirty="0"/>
              <a:t>：有甚麼話對學弟學妹說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B76009-2993-4041-853E-33F8BF9F4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study certainly is not the life complete. But, since continually life part of - studies also is unable to conquer, what but also can make?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5867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53"/>
    </mc:Choice>
    <mc:Fallback xmlns="">
      <p:transition spd="slow" advTm="485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22">
            <a:extLst>
              <a:ext uri="{FF2B5EF4-FFF2-40B4-BE49-F238E27FC236}">
                <a16:creationId xmlns:a16="http://schemas.microsoft.com/office/drawing/2014/main" id="{65F1F017-A38F-4994-8587-ED59AECD1E0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pic>
        <p:nvPicPr>
          <p:cNvPr id="2" name="Audio Recording Oct 27, 2021 at 8:25:57 AM" descr="Audio Recording Oct 27, 2021 at 8:25:57 AM">
            <a:hlinkClick r:id="" action="ppaction://media"/>
            <a:extLst>
              <a:ext uri="{FF2B5EF4-FFF2-40B4-BE49-F238E27FC236}">
                <a16:creationId xmlns:a16="http://schemas.microsoft.com/office/drawing/2014/main" id="{4D2D825E-2DFC-934F-8209-0DA4AB8DF1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023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24">
            <a:extLst>
              <a:ext uri="{FF2B5EF4-FFF2-40B4-BE49-F238E27FC236}">
                <a16:creationId xmlns:a16="http://schemas.microsoft.com/office/drawing/2014/main" id="{5F9CD537-4AAB-456F-B7B2-5AEDA43FD4A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37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__33873926">
            <a:extLst>
              <a:ext uri="{FF2B5EF4-FFF2-40B4-BE49-F238E27FC236}">
                <a16:creationId xmlns:a16="http://schemas.microsoft.com/office/drawing/2014/main" id="{B09527DA-FDF1-44F0-925D-924D87C01DD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538" y="0"/>
            <a:ext cx="8923337" cy="6858000"/>
          </a:xfrm>
          <a:prstGeom prst="rect">
            <a:avLst/>
          </a:prstGeom>
        </p:spPr>
      </p:pic>
      <p:pic>
        <p:nvPicPr>
          <p:cNvPr id="2" name="Audio Recording Oct 27, 2021 at 8:27:21 AM" descr="Audio Recording Oct 27, 2021 at 8:27:21 AM">
            <a:hlinkClick r:id="" action="ppaction://media"/>
            <a:extLst>
              <a:ext uri="{FF2B5EF4-FFF2-40B4-BE49-F238E27FC236}">
                <a16:creationId xmlns:a16="http://schemas.microsoft.com/office/drawing/2014/main" id="{9E913DC6-5881-124E-BB25-DCE328B287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47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103</Words>
  <Application>Microsoft Office PowerPoint</Application>
  <PresentationFormat>寬螢幕</PresentationFormat>
  <Paragraphs>7</Paragraphs>
  <Slides>25</Slides>
  <Notes>0</Notes>
  <HiddenSlides>0</HiddenSlides>
  <MMClips>11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佈景主題</vt:lpstr>
      <vt:lpstr>110-1菁英班迎新 羅偉豪同學專訪</vt:lpstr>
      <vt:lpstr>Q1：請簡述一下進來萬能之前的背景。</vt:lpstr>
      <vt:lpstr>Q2：請說一下您在萬能六年的心得。</vt:lpstr>
      <vt:lpstr>Q3：您覺得自己有甚麼特質，是南洋理工錄取您的主要原因？</vt:lpstr>
      <vt:lpstr>Q4：現在在新加坡讀書的情況如何？心情如何?</vt:lpstr>
      <vt:lpstr>Q5：有甚麼話對學弟學妹說?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110-1菁英班迎新 羅偉豪同學專訪</dc:title>
  <dc:creator>Yi-Yuan Chiang</dc:creator>
  <cp:lastModifiedBy>Yi-Yuan Chiang</cp:lastModifiedBy>
  <cp:revision>13</cp:revision>
  <dcterms:created xsi:type="dcterms:W3CDTF">2021-10-25T10:55:47Z</dcterms:created>
  <dcterms:modified xsi:type="dcterms:W3CDTF">2021-10-27T00:48:51Z</dcterms:modified>
</cp:coreProperties>
</file>

<file path=docProps/thumbnail.jpeg>
</file>